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gqeUGg4eVII8/zIyd2lWwJdj0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02499E-C461-4FE9-9A85-F7F724B365C8}">
  <a:tblStyle styleId="{C202499E-C461-4FE9-9A85-F7F724B365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9ad4a1483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29ad4a148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29ad4a148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986ef6bfc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2986ef6b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986ef6b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g32986ef6bf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986ef6bf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g32986ef6bfc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986ef6bfc_0_98"/>
          <p:cNvSpPr txBox="1"/>
          <p:nvPr>
            <p:ph type="title"/>
          </p:nvPr>
        </p:nvSpPr>
        <p:spPr>
          <a:xfrm>
            <a:off x="457200" y="2900649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2986ef6bfc_0_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2986ef6bfc_0_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32986ef6bfc_0_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986ef6bfc_0_103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2986ef6bfc_0_103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9" name="Google Shape;89;g32986ef6bfc_0_103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g32986ef6bfc_0_10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2986ef6bfc_0_10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2986ef6bfc_0_10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986ef6bfc_0_110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2986ef6bfc_0_110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32986ef6bfc_0_110"/>
          <p:cNvSpPr txBox="1"/>
          <p:nvPr>
            <p:ph idx="1" type="body"/>
          </p:nvPr>
        </p:nvSpPr>
        <p:spPr>
          <a:xfrm>
            <a:off x="457200" y="1768043"/>
            <a:ext cx="25737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7" name="Google Shape;97;g32986ef6bfc_0_1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2986ef6bfc_0_1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2986ef6bfc_0_1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986ef6bfc_0_8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2986ef6bfc_0_83"/>
          <p:cNvSpPr txBox="1"/>
          <p:nvPr>
            <p:ph idx="1" type="body"/>
          </p:nvPr>
        </p:nvSpPr>
        <p:spPr>
          <a:xfrm>
            <a:off x="457200" y="2049270"/>
            <a:ext cx="82296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2986ef6bfc_0_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2986ef6bfc_0_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2986ef6bfc_0_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2986ef6bfc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1832900" cy="3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2986ef6bfc_0_83"/>
          <p:cNvSpPr txBox="1"/>
          <p:nvPr/>
        </p:nvSpPr>
        <p:spPr>
          <a:xfrm>
            <a:off x="4858150" y="6428733"/>
            <a:ext cx="31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generator development code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986ef6bfc_0_77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2986ef6bfc_0_77"/>
          <p:cNvSpPr txBox="1"/>
          <p:nvPr>
            <p:ph idx="1" type="subTitle"/>
          </p:nvPr>
        </p:nvSpPr>
        <p:spPr>
          <a:xfrm>
            <a:off x="3124200" y="3886200"/>
            <a:ext cx="53340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g32986ef6bfc_0_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2986ef6bfc_0_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2986ef6bfc_0_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86ef6bfc_0_91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2986ef6bfc_0_91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g32986ef6bfc_0_9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2986ef6bfc_0_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2986ef6bfc_0_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g32986ef6bfc_0_9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986ef6bfc_0_7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32986ef6bfc_0_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2986ef6bfc_0_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2986ef6bfc_0_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2986ef6bfc_0_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1743000" y="4458350"/>
            <a:ext cx="72084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6862"/>
              <a:buFont typeface="Arial"/>
              <a:buNone/>
            </a:pPr>
            <a:r>
              <a:rPr lang="en-US" sz="2550"/>
              <a:t>Team 27: GAN Assisted Map Reconstruction for first responders using Sensor Fusion</a:t>
            </a:r>
            <a:endParaRPr sz="25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60000"/>
              <a:buFont typeface="Arial"/>
              <a:buNone/>
            </a:pPr>
            <a:br>
              <a:rPr lang="en-US"/>
            </a:br>
            <a:r>
              <a:rPr lang="en-US" sz="2000"/>
              <a:t>Quinn LeBoeuf, Rufus Tadpatri, Christian Jeardoe, Kyle Smejkal   </a:t>
            </a:r>
            <a:br>
              <a:rPr lang="en-US" sz="2000"/>
            </a:br>
            <a:r>
              <a:rPr lang="en-US" sz="2000"/>
              <a:t>Sponsor: Swarnabha Roy </a:t>
            </a:r>
            <a:br>
              <a:rPr lang="en-US" sz="2000"/>
            </a:br>
            <a:r>
              <a:rPr lang="en-US" sz="2000"/>
              <a:t>TA: Niloofar Borzooei </a:t>
            </a:r>
            <a:br>
              <a:rPr lang="en-US" sz="2000"/>
            </a:br>
            <a:endParaRPr sz="2000"/>
          </a:p>
        </p:txBody>
      </p:sp>
      <p:sp>
        <p:nvSpPr>
          <p:cNvPr id="105" name="Google Shape;10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>
            <a:off x="4594000" y="2429050"/>
            <a:ext cx="4146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Bi-Weekly Update </a:t>
            </a:r>
            <a:r>
              <a:rPr b="1" lang="en-US" sz="3200">
                <a:solidFill>
                  <a:schemeClr val="lt1"/>
                </a:solidFill>
              </a:rPr>
              <a:t>2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9ad4a1483_0_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98" name="Google Shape;198;g329ad4a148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839197" cy="206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your time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Emergency situations often require first responders to enter dangerous environments with minimal information (fires, gas leak, rescues)</a:t>
            </a:r>
            <a:endParaRPr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00"/>
              <a:buChar char="•"/>
            </a:pPr>
            <a:r>
              <a:rPr lang="en-US" sz="2500"/>
              <a:t>Create a multi sensor, GAN assisted, map reconstruction program that can be utilized on a mobile platform to create a virtual 3D twin of any environment</a:t>
            </a:r>
            <a:endParaRPr sz="2400"/>
          </a:p>
        </p:txBody>
      </p:sp>
      <p:sp>
        <p:nvSpPr>
          <p:cNvPr id="114" name="Google Shape;114;p2"/>
          <p:cNvSpPr txBox="1"/>
          <p:nvPr/>
        </p:nvSpPr>
        <p:spPr>
          <a:xfrm>
            <a:off x="6204155" y="3185652"/>
            <a:ext cx="20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725" y="2049275"/>
            <a:ext cx="1892374" cy="18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613" y="4071327"/>
            <a:ext cx="3556599" cy="200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 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63" y="2537837"/>
            <a:ext cx="4717925" cy="33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515300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Rufus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804225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Kyle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2938200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Christian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4294075" y="2305400"/>
            <a:ext cx="7491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Quinn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3080300" y="2712200"/>
            <a:ext cx="400500" cy="187200"/>
          </a:xfrm>
          <a:prstGeom prst="rect">
            <a:avLst/>
          </a:prstGeom>
          <a:solidFill>
            <a:srgbClr val="25A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2938200" y="2679800"/>
            <a:ext cx="749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RealSense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274903" y="2537820"/>
            <a:ext cx="3411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subsystem has its required sensor inputting data into a GAN model and creating a 3D point cloud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 models vary in their tasks depending on the sensor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284125" y="3771250"/>
            <a:ext cx="942900" cy="342300"/>
          </a:xfrm>
          <a:prstGeom prst="rect">
            <a:avLst/>
          </a:prstGeom>
          <a:solidFill>
            <a:srgbClr val="DA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IMU (Inertial Measurement Unit</a:t>
            </a:r>
            <a:r>
              <a:rPr lang="en-US" sz="700">
                <a:solidFill>
                  <a:schemeClr val="lt1"/>
                </a:solidFill>
              </a:rPr>
              <a:t>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4119975" y="2654075"/>
            <a:ext cx="800700" cy="342300"/>
          </a:xfrm>
          <a:prstGeom prst="rect">
            <a:avLst/>
          </a:prstGeom>
          <a:solidFill>
            <a:srgbClr val="DB4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lt1"/>
                </a:solidFill>
              </a:rPr>
              <a:t>LiDAR</a:t>
            </a:r>
            <a:endParaRPr sz="9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457188" y="2595975"/>
            <a:ext cx="1401300" cy="1201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Subsystems Designs Updated and Additional Parts Ordered for Integration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(Completed 1/31)</a:t>
            </a:r>
            <a:endParaRPr sz="1200"/>
          </a:p>
        </p:txBody>
      </p:sp>
      <p:sp>
        <p:nvSpPr>
          <p:cNvPr id="138" name="Google Shape;138;p5"/>
          <p:cNvSpPr/>
          <p:nvPr/>
        </p:nvSpPr>
        <p:spPr>
          <a:xfrm>
            <a:off x="1858488" y="2595975"/>
            <a:ext cx="1401300" cy="1201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Subsystems Refactored for Integration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(To Be Completed 2/12)</a:t>
            </a:r>
            <a:endParaRPr sz="1200"/>
          </a:p>
        </p:txBody>
      </p:sp>
      <p:sp>
        <p:nvSpPr>
          <p:cNvPr id="139" name="Google Shape;139;p5"/>
          <p:cNvSpPr/>
          <p:nvPr/>
        </p:nvSpPr>
        <p:spPr>
          <a:xfrm>
            <a:off x="4661088" y="2595975"/>
            <a:ext cx="1401300" cy="12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Integration of Subsystems in Unity Engine (To Be Completed 3/31)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6062400" y="2595975"/>
            <a:ext cx="1401300" cy="12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Combined</a:t>
            </a:r>
            <a:r>
              <a:rPr lang="en-US" sz="1200"/>
              <a:t> Subsystems Unity Render Test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(To Be Completed 4/13)</a:t>
            </a:r>
            <a:endParaRPr sz="1200"/>
          </a:p>
        </p:txBody>
      </p:sp>
      <p:sp>
        <p:nvSpPr>
          <p:cNvPr id="141" name="Google Shape;141;p5"/>
          <p:cNvSpPr/>
          <p:nvPr/>
        </p:nvSpPr>
        <p:spPr>
          <a:xfrm>
            <a:off x="3259800" y="2595975"/>
            <a:ext cx="1401300" cy="12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Integration of IMU in Unity Engine (To Be Completed 2/24)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463700" y="2595975"/>
            <a:ext cx="1401300" cy="12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Final Demo and Report (To Be Completed 4/21)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LiDAR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Quinn LeBoeuf</a:t>
            </a:r>
            <a:endParaRPr sz="2980"/>
          </a:p>
        </p:txBody>
      </p:sp>
      <p:graphicFrame>
        <p:nvGraphicFramePr>
          <p:cNvPr id="148" name="Google Shape;148;p6"/>
          <p:cNvGraphicFramePr/>
          <p:nvPr/>
        </p:nvGraphicFramePr>
        <p:xfrm>
          <a:off x="685800" y="19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{C202499E-C461-4FE9-9A85-F7F724B365C8}</a:tableStyleId>
              </a:tblPr>
              <a:tblGrid>
                <a:gridCol w="8001000"/>
              </a:tblGrid>
              <a:tr h="65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8685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Operation of LiDAR sensor (cables, power source)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Preparation</a:t>
                      </a:r>
                      <a:r>
                        <a:rPr lang="en-US" sz="1800"/>
                        <a:t> of software for LiDAR (SOPAS ET engineering tool)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Changes in GAN model input/output data (untested)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Issues in research for new training set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By next presentation: fully functional sensor and GAN model that is integrated with Unity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" name="Google Shape;1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01" y="4506925"/>
            <a:ext cx="2814101" cy="19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51" y="4506925"/>
            <a:ext cx="2418575" cy="19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61425" y="6503200"/>
            <a:ext cx="52506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https://github.com/SICKAG/sick_scan_xd/blob/develop/doc/sick_scan_api/api_test_python_tim7xx.png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401" y="4506925"/>
            <a:ext cx="1632650" cy="13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300" y="5672007"/>
            <a:ext cx="2418574" cy="101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/>
          <p:nvPr/>
        </p:nvSpPr>
        <p:spPr>
          <a:xfrm>
            <a:off x="5899350" y="4894525"/>
            <a:ext cx="1456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Temporary Power Supply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(LCS150 Series)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952875" y="5811575"/>
            <a:ext cx="112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Power Supply for Integration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</a:t>
            </a:r>
            <a:r>
              <a:rPr lang="en-US" sz="1200">
                <a:solidFill>
                  <a:schemeClr val="dk1"/>
                </a:solidFill>
              </a:rPr>
              <a:t>6s 22.2 volt lipo battery)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986ef6bfc_0_65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Sensor Subsystem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-US" sz="17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Rufus Tadpatri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2986ef6bfc_0_65"/>
          <p:cNvSpPr/>
          <p:nvPr/>
        </p:nvSpPr>
        <p:spPr>
          <a:xfrm>
            <a:off x="4927625" y="6539133"/>
            <a:ext cx="1899300" cy="2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" name="Google Shape;162;g32986ef6bfc_0_65"/>
          <p:cNvGraphicFramePr/>
          <p:nvPr/>
        </p:nvGraphicFramePr>
        <p:xfrm>
          <a:off x="685800" y="204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{C202499E-C461-4FE9-9A85-F7F724B365C8}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Accomplishments since last update</a:t>
                      </a:r>
                      <a:r>
                        <a:rPr lang="en-US" sz="1800" u="none" cap="none" strike="noStrike"/>
                        <a:t>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(</a:t>
                      </a:r>
                      <a:r>
                        <a:rPr lang="en-US" sz="1800"/>
                        <a:t>10</a:t>
                      </a:r>
                      <a:r>
                        <a:rPr lang="en-US" sz="1800" u="none" cap="none" strike="noStrike"/>
                        <a:t> hours)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Testing of subsystem for preparation of integration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Preliminary work in Unity to understand </a:t>
                      </a:r>
                      <a:r>
                        <a:rPr lang="en-US" sz="1800"/>
                        <a:t>environment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Integrate </a:t>
                      </a:r>
                      <a:r>
                        <a:rPr lang="en-US" sz="1800"/>
                        <a:t>subsystem</a:t>
                      </a:r>
                      <a:r>
                        <a:rPr lang="en-US" sz="1800"/>
                        <a:t> into Unity engine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g32986ef6bfc_0_65"/>
          <p:cNvSpPr txBox="1"/>
          <p:nvPr/>
        </p:nvSpPr>
        <p:spPr>
          <a:xfrm>
            <a:off x="275900" y="4602925"/>
            <a:ext cx="3095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Further GAN testing: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32986ef6bfc_0_65"/>
          <p:cNvPicPr preferRelativeResize="0"/>
          <p:nvPr/>
        </p:nvPicPr>
        <p:blipFill rotWithShape="1">
          <a:blip r:embed="rId3">
            <a:alphaModFix/>
          </a:blip>
          <a:srcRect b="0" l="0" r="15454" t="0"/>
          <a:stretch/>
        </p:blipFill>
        <p:spPr>
          <a:xfrm>
            <a:off x="6554239" y="4915525"/>
            <a:ext cx="2485161" cy="1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2986ef6bfc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00" y="5051600"/>
            <a:ext cx="2825750" cy="15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2986ef6bfc_0_65"/>
          <p:cNvPicPr preferRelativeResize="0"/>
          <p:nvPr/>
        </p:nvPicPr>
        <p:blipFill rotWithShape="1">
          <a:blip r:embed="rId5">
            <a:alphaModFix/>
          </a:blip>
          <a:srcRect b="4264" l="9038" r="9168" t="5384"/>
          <a:stretch/>
        </p:blipFill>
        <p:spPr>
          <a:xfrm>
            <a:off x="3375625" y="4957524"/>
            <a:ext cx="2904651" cy="17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986ef6bfc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Infrared Sensor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Kyle Smejkal</a:t>
            </a:r>
            <a:endParaRPr sz="2980"/>
          </a:p>
        </p:txBody>
      </p:sp>
      <p:graphicFrame>
        <p:nvGraphicFramePr>
          <p:cNvPr id="172" name="Google Shape;172;g32986ef6bfc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{C202499E-C461-4FE9-9A85-F7F724B365C8}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Accomplishments since last update</a:t>
                      </a:r>
                      <a:r>
                        <a:rPr lang="en-US" sz="1800" u="none" cap="none" strike="noStrike"/>
                        <a:t>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(13 hours)</a:t>
                      </a:r>
                      <a:r>
                        <a:rPr lang="en-US" sz="1800" u="none" cap="none" strike="noStrike"/>
                        <a:t>        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Ordered new sensor with higher resolution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Generate from base image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Set new device to train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Low resolution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Inefficient point cloud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Create variance in</a:t>
                      </a:r>
                      <a:r>
                        <a:rPr lang="en-US" sz="1800" u="none" cap="none" strike="noStrike"/>
                        <a:t> training data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Image formatting for point cloud generation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3" name="Google Shape;173;g32986ef6bf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650" y="4326975"/>
            <a:ext cx="2662874" cy="20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2986ef6bf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375" y="4426175"/>
            <a:ext cx="2506826" cy="18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2986ef6bfc_1_0"/>
          <p:cNvSpPr txBox="1"/>
          <p:nvPr/>
        </p:nvSpPr>
        <p:spPr>
          <a:xfrm>
            <a:off x="1905738" y="6405500"/>
            <a:ext cx="14661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Original Image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6" name="Google Shape;176;g32986ef6bfc_1_0"/>
          <p:cNvSpPr txBox="1"/>
          <p:nvPr/>
        </p:nvSpPr>
        <p:spPr>
          <a:xfrm>
            <a:off x="5525025" y="6405500"/>
            <a:ext cx="175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Generated Image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986ef6bfc_2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RealSense SubSystem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Christian Jeardoe</a:t>
            </a:r>
            <a:endParaRPr sz="2980"/>
          </a:p>
        </p:txBody>
      </p:sp>
      <p:graphicFrame>
        <p:nvGraphicFramePr>
          <p:cNvPr id="182" name="Google Shape;182;g32986ef6bfc_2_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{C202499E-C461-4FE9-9A85-F7F724B365C8}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Accomplishments since last update</a:t>
                      </a:r>
                      <a:r>
                        <a:rPr lang="en-US" sz="1800" u="none" cap="none" strike="noStrike"/>
                        <a:t>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(</a:t>
                      </a:r>
                      <a:r>
                        <a:rPr lang="en-US" sz="1800"/>
                        <a:t>23</a:t>
                      </a:r>
                      <a:r>
                        <a:rPr lang="en-US" sz="1800" u="none" cap="none" strike="noStrike"/>
                        <a:t> hours)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Refactored </a:t>
                      </a:r>
                      <a:r>
                        <a:rPr lang="en-US" sz="1800"/>
                        <a:t>subsystem</a:t>
                      </a:r>
                      <a:r>
                        <a:rPr lang="en-US" sz="1800"/>
                        <a:t> workflow so sensor input flows directly in to GAN model and a point cloud is generated (18 hours)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Setup</a:t>
                      </a:r>
                      <a:r>
                        <a:rPr lang="en-US" sz="1800"/>
                        <a:t> and test Unity </a:t>
                      </a:r>
                      <a:r>
                        <a:rPr lang="en-US" sz="1800"/>
                        <a:t>environment for integration (5 hours)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Integrating subsystem input into Unity engine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Waiting on IMU to deliver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Should have IMU integrated by next review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3" name="Google Shape;183;g32986ef6bfc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00" y="4604100"/>
            <a:ext cx="4009410" cy="22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2986ef6bfc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4604100"/>
            <a:ext cx="4151733" cy="22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1465007" y="1818968"/>
            <a:ext cx="445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88" y="1700468"/>
            <a:ext cx="7179619" cy="442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